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7" r:id="rId7"/>
    <p:sldId id="263" r:id="rId8"/>
    <p:sldId id="264" r:id="rId9"/>
    <p:sldId id="268" r:id="rId10"/>
    <p:sldId id="265" r:id="rId11"/>
    <p:sldId id="266" r:id="rId12"/>
    <p:sldId id="26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DAFBA"/>
    <a:srgbClr val="FCFAB4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330CC8-F243-4E7A-9F73-D5A757BD1C07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3BCB5F-C6F4-47AD-9E5B-2AD09770A94D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Интерфейс</a:t>
          </a:r>
          <a:r>
            <a:rPr lang="ru-RU" sz="1800" b="1" dirty="0" smtClean="0">
              <a:solidFill>
                <a:srgbClr val="002060"/>
              </a:solidFill>
            </a:rPr>
            <a:t> – это набор  кнопок, меню, которые помогают  человеку  управлять компьютером.</a:t>
          </a:r>
          <a:endParaRPr lang="ru-RU" sz="1800" b="1" dirty="0">
            <a:solidFill>
              <a:srgbClr val="002060"/>
            </a:solidFill>
          </a:endParaRPr>
        </a:p>
      </dgm:t>
    </dgm:pt>
    <dgm:pt modelId="{1F555A9F-6640-4789-880D-48F883A284BB}" type="parTrans" cxnId="{0DBC8D27-E6BA-482B-9732-5AFF0E7F8235}">
      <dgm:prSet/>
      <dgm:spPr/>
      <dgm:t>
        <a:bodyPr/>
        <a:lstStyle/>
        <a:p>
          <a:endParaRPr lang="ru-RU"/>
        </a:p>
      </dgm:t>
    </dgm:pt>
    <dgm:pt modelId="{F3E22B23-CDAF-4C85-A4D3-14B6144A0A4D}" type="sibTrans" cxnId="{0DBC8D27-E6BA-482B-9732-5AFF0E7F8235}">
      <dgm:prSet/>
      <dgm:spPr/>
      <dgm:t>
        <a:bodyPr/>
        <a:lstStyle/>
        <a:p>
          <a:endParaRPr lang="ru-RU"/>
        </a:p>
      </dgm:t>
    </dgm:pt>
    <dgm:pt modelId="{62002289-E63D-4999-A912-C6E1E5C5EFE9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Утилиты</a:t>
          </a:r>
          <a:r>
            <a:rPr lang="ru-RU" sz="1800" b="1" dirty="0" smtClean="0">
              <a:solidFill>
                <a:srgbClr val="002060"/>
              </a:solidFill>
            </a:rPr>
            <a:t> -  это программы  для тестирования и обслуживания  компьютера.</a:t>
          </a:r>
          <a:endParaRPr lang="ru-RU" sz="1800" b="1" dirty="0">
            <a:solidFill>
              <a:srgbClr val="002060"/>
            </a:solidFill>
          </a:endParaRPr>
        </a:p>
      </dgm:t>
    </dgm:pt>
    <dgm:pt modelId="{ED82E94A-6A45-494E-90A3-D8D0D2200356}" type="parTrans" cxnId="{9A7B26AD-AC30-4871-A51D-2E24D36315CE}">
      <dgm:prSet/>
      <dgm:spPr/>
      <dgm:t>
        <a:bodyPr/>
        <a:lstStyle/>
        <a:p>
          <a:endParaRPr lang="ru-RU"/>
        </a:p>
      </dgm:t>
    </dgm:pt>
    <dgm:pt modelId="{BD9A4269-A80D-442A-8269-32CBB307C439}" type="sibTrans" cxnId="{9A7B26AD-AC30-4871-A51D-2E24D36315CE}">
      <dgm:prSet/>
      <dgm:spPr/>
      <dgm:t>
        <a:bodyPr/>
        <a:lstStyle/>
        <a:p>
          <a:endParaRPr lang="ru-RU"/>
        </a:p>
      </dgm:t>
    </dgm:pt>
    <dgm:pt modelId="{7A8368CE-31E7-4A48-96B6-C58E28CCD39A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Антивирусная программа </a:t>
          </a:r>
          <a:r>
            <a:rPr lang="ru-RU" sz="1800" b="1" dirty="0" smtClean="0">
              <a:solidFill>
                <a:srgbClr val="002060"/>
              </a:solidFill>
            </a:rPr>
            <a:t>-  находит  и удаляет вредоносные программы.</a:t>
          </a:r>
          <a:endParaRPr lang="ru-RU" sz="1800" b="1" dirty="0">
            <a:solidFill>
              <a:srgbClr val="002060"/>
            </a:solidFill>
          </a:endParaRPr>
        </a:p>
      </dgm:t>
    </dgm:pt>
    <dgm:pt modelId="{73EB829A-1B75-4FCD-ABF9-4A58BAF379E8}" type="parTrans" cxnId="{4CAFB0E8-9687-4BA1-83D1-9334B218FA6C}">
      <dgm:prSet/>
      <dgm:spPr/>
      <dgm:t>
        <a:bodyPr/>
        <a:lstStyle/>
        <a:p>
          <a:endParaRPr lang="ru-RU"/>
        </a:p>
      </dgm:t>
    </dgm:pt>
    <dgm:pt modelId="{E4361C3E-8EC0-4629-A38E-B52821CA109A}" type="sibTrans" cxnId="{4CAFB0E8-9687-4BA1-83D1-9334B218FA6C}">
      <dgm:prSet/>
      <dgm:spPr/>
      <dgm:t>
        <a:bodyPr/>
        <a:lstStyle/>
        <a:p>
          <a:endParaRPr lang="ru-RU"/>
        </a:p>
      </dgm:t>
    </dgm:pt>
    <dgm:pt modelId="{EC1E8958-92E8-4317-BC4D-A8194555C271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Программа – архиватор </a:t>
          </a:r>
          <a:r>
            <a:rPr lang="ru-RU" sz="1800" b="1" dirty="0" smtClean="0">
              <a:solidFill>
                <a:srgbClr val="002060"/>
              </a:solidFill>
            </a:rPr>
            <a:t>– помогает экономить место на диске.</a:t>
          </a:r>
          <a:endParaRPr lang="ru-RU" sz="1800" b="1" dirty="0">
            <a:solidFill>
              <a:srgbClr val="002060"/>
            </a:solidFill>
          </a:endParaRPr>
        </a:p>
      </dgm:t>
    </dgm:pt>
    <dgm:pt modelId="{3C788735-C47C-4BFC-9C2A-500232BC600D}" type="parTrans" cxnId="{26662BAA-FCFB-4AEE-B7FD-9E4B917137B9}">
      <dgm:prSet/>
      <dgm:spPr/>
      <dgm:t>
        <a:bodyPr/>
        <a:lstStyle/>
        <a:p>
          <a:endParaRPr lang="ru-RU"/>
        </a:p>
      </dgm:t>
    </dgm:pt>
    <dgm:pt modelId="{94DC5BB5-BBED-4A57-8933-F420EAD3E399}" type="sibTrans" cxnId="{26662BAA-FCFB-4AEE-B7FD-9E4B917137B9}">
      <dgm:prSet/>
      <dgm:spPr/>
      <dgm:t>
        <a:bodyPr/>
        <a:lstStyle/>
        <a:p>
          <a:endParaRPr lang="ru-RU"/>
        </a:p>
      </dgm:t>
    </dgm:pt>
    <dgm:pt modelId="{0502D853-C7D3-4155-B906-8D5ECDD9A640}">
      <dgm:prSet phldrT="[Текст]" custT="1"/>
      <dgm:spPr>
        <a:solidFill>
          <a:schemeClr val="tx2">
            <a:lumMod val="20000"/>
            <a:lumOff val="8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Драйверы </a:t>
          </a:r>
          <a:r>
            <a:rPr lang="ru-RU" sz="1800" b="1" dirty="0" smtClean="0">
              <a:solidFill>
                <a:srgbClr val="002060"/>
              </a:solidFill>
            </a:rPr>
            <a:t>– это  программы, с помощью которых компьютер управляет устройствами.</a:t>
          </a:r>
          <a:endParaRPr lang="ru-RU" sz="1800" b="1" dirty="0">
            <a:solidFill>
              <a:srgbClr val="002060"/>
            </a:solidFill>
          </a:endParaRPr>
        </a:p>
      </dgm:t>
    </dgm:pt>
    <dgm:pt modelId="{5CB08DE3-EE3F-4E84-AA78-5A2647E1EF2C}" type="parTrans" cxnId="{20C352C5-1CF5-4E16-8FC2-A145283A3D71}">
      <dgm:prSet/>
      <dgm:spPr/>
      <dgm:t>
        <a:bodyPr/>
        <a:lstStyle/>
        <a:p>
          <a:endParaRPr lang="ru-RU"/>
        </a:p>
      </dgm:t>
    </dgm:pt>
    <dgm:pt modelId="{90F1C39F-3C17-448B-AD0F-A103800C8182}" type="sibTrans" cxnId="{20C352C5-1CF5-4E16-8FC2-A145283A3D71}">
      <dgm:prSet/>
      <dgm:spPr/>
      <dgm:t>
        <a:bodyPr/>
        <a:lstStyle/>
        <a:p>
          <a:endParaRPr lang="ru-RU"/>
        </a:p>
      </dgm:t>
    </dgm:pt>
    <dgm:pt modelId="{15D82BEC-41D3-45F5-96B4-6A073E44CAF1}" type="pres">
      <dgm:prSet presAssocID="{AA330CC8-F243-4E7A-9F73-D5A757BD1C0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B28FB1-3381-431E-89EC-8F93CB368076}" type="pres">
      <dgm:prSet presAssocID="{AA330CC8-F243-4E7A-9F73-D5A757BD1C07}" presName="cycle" presStyleCnt="0"/>
      <dgm:spPr/>
    </dgm:pt>
    <dgm:pt modelId="{55A025DF-FFA6-490B-8EEF-CDB06F0C7863}" type="pres">
      <dgm:prSet presAssocID="{0A3BCB5F-C6F4-47AD-9E5B-2AD09770A94D}" presName="nodeFirstNode" presStyleLbl="node1" presStyleIdx="0" presStyleCnt="5" custScaleX="1070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8AC9A4-8934-48B6-B5BB-45873035D8EB}" type="pres">
      <dgm:prSet presAssocID="{F3E22B23-CDAF-4C85-A4D3-14B6144A0A4D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2BCC889F-D886-4309-BDD8-63470DCAA699}" type="pres">
      <dgm:prSet presAssocID="{62002289-E63D-4999-A912-C6E1E5C5EFE9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5AC33B-287F-4558-80C1-166D6AF50353}" type="pres">
      <dgm:prSet presAssocID="{7A8368CE-31E7-4A48-96B6-C58E28CCD39A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7827E-51DF-44DB-A0EC-7ECEFC9D8323}" type="pres">
      <dgm:prSet presAssocID="{EC1E8958-92E8-4317-BC4D-A8194555C271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434B1-B7E9-4798-AACC-45B84E7028A8}" type="pres">
      <dgm:prSet presAssocID="{0502D853-C7D3-4155-B906-8D5ECDD9A640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FA143F9-8D91-4A49-8F17-004937C60A2F}" type="presOf" srcId="{AA330CC8-F243-4E7A-9F73-D5A757BD1C07}" destId="{15D82BEC-41D3-45F5-96B4-6A073E44CAF1}" srcOrd="0" destOrd="0" presId="urn:microsoft.com/office/officeart/2005/8/layout/cycle3"/>
    <dgm:cxn modelId="{20C352C5-1CF5-4E16-8FC2-A145283A3D71}" srcId="{AA330CC8-F243-4E7A-9F73-D5A757BD1C07}" destId="{0502D853-C7D3-4155-B906-8D5ECDD9A640}" srcOrd="4" destOrd="0" parTransId="{5CB08DE3-EE3F-4E84-AA78-5A2647E1EF2C}" sibTransId="{90F1C39F-3C17-448B-AD0F-A103800C8182}"/>
    <dgm:cxn modelId="{459DBF86-EB97-4CEC-ABA3-00A4779D03B8}" type="presOf" srcId="{0502D853-C7D3-4155-B906-8D5ECDD9A640}" destId="{495434B1-B7E9-4798-AACC-45B84E7028A8}" srcOrd="0" destOrd="0" presId="urn:microsoft.com/office/officeart/2005/8/layout/cycle3"/>
    <dgm:cxn modelId="{E01F39E0-2E49-43B0-8F6F-25792848E209}" type="presOf" srcId="{EC1E8958-92E8-4317-BC4D-A8194555C271}" destId="{6BC7827E-51DF-44DB-A0EC-7ECEFC9D8323}" srcOrd="0" destOrd="0" presId="urn:microsoft.com/office/officeart/2005/8/layout/cycle3"/>
    <dgm:cxn modelId="{9A7B26AD-AC30-4871-A51D-2E24D36315CE}" srcId="{AA330CC8-F243-4E7A-9F73-D5A757BD1C07}" destId="{62002289-E63D-4999-A912-C6E1E5C5EFE9}" srcOrd="1" destOrd="0" parTransId="{ED82E94A-6A45-494E-90A3-D8D0D2200356}" sibTransId="{BD9A4269-A80D-442A-8269-32CBB307C439}"/>
    <dgm:cxn modelId="{00A0AE1B-DB60-4450-A1F4-B9757241A6F0}" type="presOf" srcId="{F3E22B23-CDAF-4C85-A4D3-14B6144A0A4D}" destId="{F88AC9A4-8934-48B6-B5BB-45873035D8EB}" srcOrd="0" destOrd="0" presId="urn:microsoft.com/office/officeart/2005/8/layout/cycle3"/>
    <dgm:cxn modelId="{26662BAA-FCFB-4AEE-B7FD-9E4B917137B9}" srcId="{AA330CC8-F243-4E7A-9F73-D5A757BD1C07}" destId="{EC1E8958-92E8-4317-BC4D-A8194555C271}" srcOrd="3" destOrd="0" parTransId="{3C788735-C47C-4BFC-9C2A-500232BC600D}" sibTransId="{94DC5BB5-BBED-4A57-8933-F420EAD3E399}"/>
    <dgm:cxn modelId="{82BF4D34-4CE0-41AE-955B-18CCF85D06B5}" type="presOf" srcId="{0A3BCB5F-C6F4-47AD-9E5B-2AD09770A94D}" destId="{55A025DF-FFA6-490B-8EEF-CDB06F0C7863}" srcOrd="0" destOrd="0" presId="urn:microsoft.com/office/officeart/2005/8/layout/cycle3"/>
    <dgm:cxn modelId="{694C88E5-A371-4C2B-A7AC-EA95257849B7}" type="presOf" srcId="{62002289-E63D-4999-A912-C6E1E5C5EFE9}" destId="{2BCC889F-D886-4309-BDD8-63470DCAA699}" srcOrd="0" destOrd="0" presId="urn:microsoft.com/office/officeart/2005/8/layout/cycle3"/>
    <dgm:cxn modelId="{4CAFB0E8-9687-4BA1-83D1-9334B218FA6C}" srcId="{AA330CC8-F243-4E7A-9F73-D5A757BD1C07}" destId="{7A8368CE-31E7-4A48-96B6-C58E28CCD39A}" srcOrd="2" destOrd="0" parTransId="{73EB829A-1B75-4FCD-ABF9-4A58BAF379E8}" sibTransId="{E4361C3E-8EC0-4629-A38E-B52821CA109A}"/>
    <dgm:cxn modelId="{B797358C-4F9E-439B-BCBE-7AEE8822E2FD}" type="presOf" srcId="{7A8368CE-31E7-4A48-96B6-C58E28CCD39A}" destId="{375AC33B-287F-4558-80C1-166D6AF50353}" srcOrd="0" destOrd="0" presId="urn:microsoft.com/office/officeart/2005/8/layout/cycle3"/>
    <dgm:cxn modelId="{0DBC8D27-E6BA-482B-9732-5AFF0E7F8235}" srcId="{AA330CC8-F243-4E7A-9F73-D5A757BD1C07}" destId="{0A3BCB5F-C6F4-47AD-9E5B-2AD09770A94D}" srcOrd="0" destOrd="0" parTransId="{1F555A9F-6640-4789-880D-48F883A284BB}" sibTransId="{F3E22B23-CDAF-4C85-A4D3-14B6144A0A4D}"/>
    <dgm:cxn modelId="{541D984A-B1A9-438E-93A4-BB157D57A53F}" type="presParOf" srcId="{15D82BEC-41D3-45F5-96B4-6A073E44CAF1}" destId="{75B28FB1-3381-431E-89EC-8F93CB368076}" srcOrd="0" destOrd="0" presId="urn:microsoft.com/office/officeart/2005/8/layout/cycle3"/>
    <dgm:cxn modelId="{8772D476-1E6B-4866-B218-6E9F4166B936}" type="presParOf" srcId="{75B28FB1-3381-431E-89EC-8F93CB368076}" destId="{55A025DF-FFA6-490B-8EEF-CDB06F0C7863}" srcOrd="0" destOrd="0" presId="urn:microsoft.com/office/officeart/2005/8/layout/cycle3"/>
    <dgm:cxn modelId="{0C48D49A-218B-4177-9602-89C40D908D80}" type="presParOf" srcId="{75B28FB1-3381-431E-89EC-8F93CB368076}" destId="{F88AC9A4-8934-48B6-B5BB-45873035D8EB}" srcOrd="1" destOrd="0" presId="urn:microsoft.com/office/officeart/2005/8/layout/cycle3"/>
    <dgm:cxn modelId="{F948FAC2-3B5A-41FF-A438-E64CB3726C97}" type="presParOf" srcId="{75B28FB1-3381-431E-89EC-8F93CB368076}" destId="{2BCC889F-D886-4309-BDD8-63470DCAA699}" srcOrd="2" destOrd="0" presId="urn:microsoft.com/office/officeart/2005/8/layout/cycle3"/>
    <dgm:cxn modelId="{0138DEE8-6987-4A32-A40B-9E432293E3DF}" type="presParOf" srcId="{75B28FB1-3381-431E-89EC-8F93CB368076}" destId="{375AC33B-287F-4558-80C1-166D6AF50353}" srcOrd="3" destOrd="0" presId="urn:microsoft.com/office/officeart/2005/8/layout/cycle3"/>
    <dgm:cxn modelId="{240F6B64-41B5-408F-BD56-AA182AD4D570}" type="presParOf" srcId="{75B28FB1-3381-431E-89EC-8F93CB368076}" destId="{6BC7827E-51DF-44DB-A0EC-7ECEFC9D8323}" srcOrd="4" destOrd="0" presId="urn:microsoft.com/office/officeart/2005/8/layout/cycle3"/>
    <dgm:cxn modelId="{D8017527-8BBD-4FFC-961C-E9A086FA6082}" type="presParOf" srcId="{75B28FB1-3381-431E-89EC-8F93CB368076}" destId="{495434B1-B7E9-4798-AACC-45B84E7028A8}" srcOrd="5" destOrd="0" presId="urn:microsoft.com/office/officeart/2005/8/layout/cycle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F0128C-98EA-4494-9B57-5F9BE1C1739E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C77AC1-B607-4A5F-9A79-590CCBF299F6}">
      <dgm:prSet phldrT="[Текст]"/>
      <dgm:spPr/>
      <dgm:t>
        <a:bodyPr/>
        <a:lstStyle/>
        <a:p>
          <a:r>
            <a:rPr lang="ru-RU" b="1" dirty="0" smtClean="0">
              <a:solidFill>
                <a:srgbClr val="0000FF"/>
              </a:solidFill>
            </a:rPr>
            <a:t>Операционная система</a:t>
          </a:r>
          <a:endParaRPr lang="ru-RU" b="1" dirty="0">
            <a:solidFill>
              <a:srgbClr val="0000FF"/>
            </a:solidFill>
          </a:endParaRPr>
        </a:p>
      </dgm:t>
    </dgm:pt>
    <dgm:pt modelId="{3289B25F-F3B1-418D-83DC-86D70D497090}" type="parTrans" cxnId="{B2FC5CB0-3D17-406B-9029-405283B89854}">
      <dgm:prSet/>
      <dgm:spPr/>
      <dgm:t>
        <a:bodyPr/>
        <a:lstStyle/>
        <a:p>
          <a:endParaRPr lang="ru-RU"/>
        </a:p>
      </dgm:t>
    </dgm:pt>
    <dgm:pt modelId="{DCCEAE47-FD37-403C-9BD9-13D2ADA59E94}" type="sibTrans" cxnId="{B2FC5CB0-3D17-406B-9029-405283B89854}">
      <dgm:prSet/>
      <dgm:spPr/>
      <dgm:t>
        <a:bodyPr/>
        <a:lstStyle/>
        <a:p>
          <a:endParaRPr lang="ru-RU"/>
        </a:p>
      </dgm:t>
    </dgm:pt>
    <dgm:pt modelId="{7F9A70F1-BECD-4816-86D6-F83B8F94C211}">
      <dgm:prSet phldrT="[Текст]" phldr="1"/>
      <dgm:spPr/>
      <dgm:t>
        <a:bodyPr/>
        <a:lstStyle/>
        <a:p>
          <a:endParaRPr lang="ru-RU" dirty="0"/>
        </a:p>
      </dgm:t>
    </dgm:pt>
    <dgm:pt modelId="{1C124962-7598-482E-91F4-A6B9EB1DAE29}" type="parTrans" cxnId="{F00FF32E-9EB3-4AF8-A523-BD92FDE9D371}">
      <dgm:prSet/>
      <dgm:spPr/>
      <dgm:t>
        <a:bodyPr/>
        <a:lstStyle/>
        <a:p>
          <a:endParaRPr lang="ru-RU"/>
        </a:p>
      </dgm:t>
    </dgm:pt>
    <dgm:pt modelId="{BC041B5D-0411-49C4-B47C-7429FFC17AF3}" type="sibTrans" cxnId="{F00FF32E-9EB3-4AF8-A523-BD92FDE9D371}">
      <dgm:prSet/>
      <dgm:spPr/>
      <dgm:t>
        <a:bodyPr/>
        <a:lstStyle/>
        <a:p>
          <a:endParaRPr lang="ru-RU"/>
        </a:p>
      </dgm:t>
    </dgm:pt>
    <dgm:pt modelId="{82CD58DC-BD3B-436E-8EC2-76A1AC6C9A7D}">
      <dgm:prSet phldrT="[Текст]" phldr="1"/>
      <dgm:spPr/>
      <dgm:t>
        <a:bodyPr/>
        <a:lstStyle/>
        <a:p>
          <a:endParaRPr lang="ru-RU"/>
        </a:p>
      </dgm:t>
    </dgm:pt>
    <dgm:pt modelId="{29210718-FE1C-4C75-9ED5-BADC61A7EEBE}" type="parTrans" cxnId="{F3A053D7-A0CC-4834-B007-5FD2EC1BD921}">
      <dgm:prSet/>
      <dgm:spPr/>
      <dgm:t>
        <a:bodyPr/>
        <a:lstStyle/>
        <a:p>
          <a:endParaRPr lang="ru-RU"/>
        </a:p>
      </dgm:t>
    </dgm:pt>
    <dgm:pt modelId="{86D1ADF4-9E68-4A08-9061-AB6A60606A11}" type="sibTrans" cxnId="{F3A053D7-A0CC-4834-B007-5FD2EC1BD921}">
      <dgm:prSet/>
      <dgm:spPr/>
      <dgm:t>
        <a:bodyPr/>
        <a:lstStyle/>
        <a:p>
          <a:endParaRPr lang="ru-RU"/>
        </a:p>
      </dgm:t>
    </dgm:pt>
    <dgm:pt modelId="{A897F8B2-9821-47F0-8F46-B581F86D5C26}">
      <dgm:prSet/>
      <dgm:spPr/>
      <dgm:t>
        <a:bodyPr/>
        <a:lstStyle/>
        <a:p>
          <a:endParaRPr lang="ru-RU"/>
        </a:p>
      </dgm:t>
    </dgm:pt>
    <dgm:pt modelId="{ADC0E83A-CF2D-4D66-B07D-A2DC3C753064}" type="parTrans" cxnId="{A3AD8467-BAEE-4BE5-BC9A-0D786AD54AED}">
      <dgm:prSet/>
      <dgm:spPr/>
      <dgm:t>
        <a:bodyPr/>
        <a:lstStyle/>
        <a:p>
          <a:endParaRPr lang="ru-RU"/>
        </a:p>
      </dgm:t>
    </dgm:pt>
    <dgm:pt modelId="{AC23D685-49F1-4C1F-A5DA-6A4865CC4537}" type="sibTrans" cxnId="{A3AD8467-BAEE-4BE5-BC9A-0D786AD54AED}">
      <dgm:prSet/>
      <dgm:spPr/>
      <dgm:t>
        <a:bodyPr/>
        <a:lstStyle/>
        <a:p>
          <a:endParaRPr lang="ru-RU"/>
        </a:p>
      </dgm:t>
    </dgm:pt>
    <dgm:pt modelId="{2AEDEF54-0DDB-4C88-B70C-7F4CCC3CF6D8}" type="pres">
      <dgm:prSet presAssocID="{28F0128C-98EA-4494-9B57-5F9BE1C1739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48F604-75F3-4758-9C54-3FBEE78AFEF4}" type="pres">
      <dgm:prSet presAssocID="{D3C77AC1-B607-4A5F-9A79-590CCBF299F6}" presName="hierRoot1" presStyleCnt="0"/>
      <dgm:spPr/>
    </dgm:pt>
    <dgm:pt modelId="{D35BC3FF-5637-4CDD-9EC1-90F905D0A60E}" type="pres">
      <dgm:prSet presAssocID="{D3C77AC1-B607-4A5F-9A79-590CCBF299F6}" presName="composite" presStyleCnt="0"/>
      <dgm:spPr/>
    </dgm:pt>
    <dgm:pt modelId="{66EF2A80-7AF4-4F05-8CE0-AD595D183487}" type="pres">
      <dgm:prSet presAssocID="{D3C77AC1-B607-4A5F-9A79-590CCBF299F6}" presName="background" presStyleLbl="node0" presStyleIdx="0" presStyleCnt="1"/>
      <dgm:spPr/>
    </dgm:pt>
    <dgm:pt modelId="{DC53E72A-CF28-403F-A53A-BBACD46569D6}" type="pres">
      <dgm:prSet presAssocID="{D3C77AC1-B607-4A5F-9A79-590CCBF299F6}" presName="text" presStyleLbl="fgAcc0" presStyleIdx="0" presStyleCnt="1" custLinFactNeighborX="-8025" custLinFactNeighborY="-1362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646C1A4-2273-4C4B-A122-744D479A5CE7}" type="pres">
      <dgm:prSet presAssocID="{D3C77AC1-B607-4A5F-9A79-590CCBF299F6}" presName="hierChild2" presStyleCnt="0"/>
      <dgm:spPr/>
    </dgm:pt>
    <dgm:pt modelId="{6D27A98B-232A-4C93-BD49-2170BE3FDCBF}" type="pres">
      <dgm:prSet presAssocID="{1C124962-7598-482E-91F4-A6B9EB1DAE29}" presName="Name10" presStyleLbl="parChTrans1D2" presStyleIdx="0" presStyleCnt="3"/>
      <dgm:spPr/>
      <dgm:t>
        <a:bodyPr/>
        <a:lstStyle/>
        <a:p>
          <a:endParaRPr lang="ru-RU"/>
        </a:p>
      </dgm:t>
    </dgm:pt>
    <dgm:pt modelId="{C4248D0C-32CC-4448-82D7-EC00DB2E734D}" type="pres">
      <dgm:prSet presAssocID="{7F9A70F1-BECD-4816-86D6-F83B8F94C211}" presName="hierRoot2" presStyleCnt="0"/>
      <dgm:spPr/>
    </dgm:pt>
    <dgm:pt modelId="{2C5DA247-49DD-4B3C-906D-69DEA271ACCD}" type="pres">
      <dgm:prSet presAssocID="{7F9A70F1-BECD-4816-86D6-F83B8F94C211}" presName="composite2" presStyleCnt="0"/>
      <dgm:spPr/>
    </dgm:pt>
    <dgm:pt modelId="{8C16CDCF-6917-46EA-887F-E720FA6802F1}" type="pres">
      <dgm:prSet presAssocID="{7F9A70F1-BECD-4816-86D6-F83B8F94C211}" presName="background2" presStyleLbl="node2" presStyleIdx="0" presStyleCnt="3"/>
      <dgm:spPr/>
    </dgm:pt>
    <dgm:pt modelId="{CCFCFB88-5A91-43E1-B19F-8287F9F7DC3A}" type="pres">
      <dgm:prSet presAssocID="{7F9A70F1-BECD-4816-86D6-F83B8F94C21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D9959CC-D8BD-407E-90A4-7C5746D003F9}" type="pres">
      <dgm:prSet presAssocID="{7F9A70F1-BECD-4816-86D6-F83B8F94C211}" presName="hierChild3" presStyleCnt="0"/>
      <dgm:spPr/>
    </dgm:pt>
    <dgm:pt modelId="{74E70CAC-55D4-486C-9DE8-FD445A5FFC3E}" type="pres">
      <dgm:prSet presAssocID="{29210718-FE1C-4C75-9ED5-BADC61A7EEBE}" presName="Name10" presStyleLbl="parChTrans1D2" presStyleIdx="1" presStyleCnt="3"/>
      <dgm:spPr/>
      <dgm:t>
        <a:bodyPr/>
        <a:lstStyle/>
        <a:p>
          <a:endParaRPr lang="ru-RU"/>
        </a:p>
      </dgm:t>
    </dgm:pt>
    <dgm:pt modelId="{AAE5537A-1E80-46F7-B185-D86B3BE4AA12}" type="pres">
      <dgm:prSet presAssocID="{82CD58DC-BD3B-436E-8EC2-76A1AC6C9A7D}" presName="hierRoot2" presStyleCnt="0"/>
      <dgm:spPr/>
    </dgm:pt>
    <dgm:pt modelId="{CBA04F07-D551-46BB-B6FD-D5C7DA5222D7}" type="pres">
      <dgm:prSet presAssocID="{82CD58DC-BD3B-436E-8EC2-76A1AC6C9A7D}" presName="composite2" presStyleCnt="0"/>
      <dgm:spPr/>
    </dgm:pt>
    <dgm:pt modelId="{063B7D53-3777-4549-B1C2-7C0BEED589C3}" type="pres">
      <dgm:prSet presAssocID="{82CD58DC-BD3B-436E-8EC2-76A1AC6C9A7D}" presName="background2" presStyleLbl="node2" presStyleIdx="1" presStyleCnt="3"/>
      <dgm:spPr/>
    </dgm:pt>
    <dgm:pt modelId="{244760D3-AD70-4301-9F6C-15F4D8396A0A}" type="pres">
      <dgm:prSet presAssocID="{82CD58DC-BD3B-436E-8EC2-76A1AC6C9A7D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7A7AF5-5982-410D-A240-2E2607390EBF}" type="pres">
      <dgm:prSet presAssocID="{82CD58DC-BD3B-436E-8EC2-76A1AC6C9A7D}" presName="hierChild3" presStyleCnt="0"/>
      <dgm:spPr/>
    </dgm:pt>
    <dgm:pt modelId="{1EE1B44D-0CE4-4A31-9C42-CAB514C474B4}" type="pres">
      <dgm:prSet presAssocID="{ADC0E83A-CF2D-4D66-B07D-A2DC3C753064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D2061AD-955C-4A98-84E9-476DCB63D36D}" type="pres">
      <dgm:prSet presAssocID="{A897F8B2-9821-47F0-8F46-B581F86D5C26}" presName="hierRoot2" presStyleCnt="0"/>
      <dgm:spPr/>
    </dgm:pt>
    <dgm:pt modelId="{C6342235-EA8E-4BB1-8717-D59A0FA5AB30}" type="pres">
      <dgm:prSet presAssocID="{A897F8B2-9821-47F0-8F46-B581F86D5C26}" presName="composite2" presStyleCnt="0"/>
      <dgm:spPr/>
    </dgm:pt>
    <dgm:pt modelId="{6BA36B8D-CACD-474A-BEA9-5439D9750986}" type="pres">
      <dgm:prSet presAssocID="{A897F8B2-9821-47F0-8F46-B581F86D5C26}" presName="background2" presStyleLbl="node2" presStyleIdx="2" presStyleCnt="3"/>
      <dgm:spPr/>
    </dgm:pt>
    <dgm:pt modelId="{0DA224F4-F7CD-49EA-8385-D5B4B3FE0EEA}" type="pres">
      <dgm:prSet presAssocID="{A897F8B2-9821-47F0-8F46-B581F86D5C26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0490BD-D36B-4AFC-97FD-027FD787B1AE}" type="pres">
      <dgm:prSet presAssocID="{A897F8B2-9821-47F0-8F46-B581F86D5C26}" presName="hierChild3" presStyleCnt="0"/>
      <dgm:spPr/>
    </dgm:pt>
  </dgm:ptLst>
  <dgm:cxnLst>
    <dgm:cxn modelId="{719F324E-F480-4717-B964-C5251EC66D2B}" type="presOf" srcId="{7F9A70F1-BECD-4816-86D6-F83B8F94C211}" destId="{CCFCFB88-5A91-43E1-B19F-8287F9F7DC3A}" srcOrd="0" destOrd="0" presId="urn:microsoft.com/office/officeart/2005/8/layout/hierarchy1"/>
    <dgm:cxn modelId="{187C961B-9FE5-4A17-A966-E0DA5E7FCC2B}" type="presOf" srcId="{D3C77AC1-B607-4A5F-9A79-590CCBF299F6}" destId="{DC53E72A-CF28-403F-A53A-BBACD46569D6}" srcOrd="0" destOrd="0" presId="urn:microsoft.com/office/officeart/2005/8/layout/hierarchy1"/>
    <dgm:cxn modelId="{CE760A91-8F08-4CAD-879A-3C0FF36020B9}" type="presOf" srcId="{29210718-FE1C-4C75-9ED5-BADC61A7EEBE}" destId="{74E70CAC-55D4-486C-9DE8-FD445A5FFC3E}" srcOrd="0" destOrd="0" presId="urn:microsoft.com/office/officeart/2005/8/layout/hierarchy1"/>
    <dgm:cxn modelId="{A3AD8467-BAEE-4BE5-BC9A-0D786AD54AED}" srcId="{D3C77AC1-B607-4A5F-9A79-590CCBF299F6}" destId="{A897F8B2-9821-47F0-8F46-B581F86D5C26}" srcOrd="2" destOrd="0" parTransId="{ADC0E83A-CF2D-4D66-B07D-A2DC3C753064}" sibTransId="{AC23D685-49F1-4C1F-A5DA-6A4865CC4537}"/>
    <dgm:cxn modelId="{F3A053D7-A0CC-4834-B007-5FD2EC1BD921}" srcId="{D3C77AC1-B607-4A5F-9A79-590CCBF299F6}" destId="{82CD58DC-BD3B-436E-8EC2-76A1AC6C9A7D}" srcOrd="1" destOrd="0" parTransId="{29210718-FE1C-4C75-9ED5-BADC61A7EEBE}" sibTransId="{86D1ADF4-9E68-4A08-9061-AB6A60606A11}"/>
    <dgm:cxn modelId="{7727590D-AB71-4C2D-A71F-4E99E100E066}" type="presOf" srcId="{1C124962-7598-482E-91F4-A6B9EB1DAE29}" destId="{6D27A98B-232A-4C93-BD49-2170BE3FDCBF}" srcOrd="0" destOrd="0" presId="urn:microsoft.com/office/officeart/2005/8/layout/hierarchy1"/>
    <dgm:cxn modelId="{F00FF32E-9EB3-4AF8-A523-BD92FDE9D371}" srcId="{D3C77AC1-B607-4A5F-9A79-590CCBF299F6}" destId="{7F9A70F1-BECD-4816-86D6-F83B8F94C211}" srcOrd="0" destOrd="0" parTransId="{1C124962-7598-482E-91F4-A6B9EB1DAE29}" sibTransId="{BC041B5D-0411-49C4-B47C-7429FFC17AF3}"/>
    <dgm:cxn modelId="{7D620075-F968-4B35-80C0-021DB51F790A}" type="presOf" srcId="{A897F8B2-9821-47F0-8F46-B581F86D5C26}" destId="{0DA224F4-F7CD-49EA-8385-D5B4B3FE0EEA}" srcOrd="0" destOrd="0" presId="urn:microsoft.com/office/officeart/2005/8/layout/hierarchy1"/>
    <dgm:cxn modelId="{018C5F96-A00F-4B3B-B0B6-F580F408A68F}" type="presOf" srcId="{28F0128C-98EA-4494-9B57-5F9BE1C1739E}" destId="{2AEDEF54-0DDB-4C88-B70C-7F4CCC3CF6D8}" srcOrd="0" destOrd="0" presId="urn:microsoft.com/office/officeart/2005/8/layout/hierarchy1"/>
    <dgm:cxn modelId="{685CC999-5B1E-4890-B3EF-9DF7BA836B04}" type="presOf" srcId="{ADC0E83A-CF2D-4D66-B07D-A2DC3C753064}" destId="{1EE1B44D-0CE4-4A31-9C42-CAB514C474B4}" srcOrd="0" destOrd="0" presId="urn:microsoft.com/office/officeart/2005/8/layout/hierarchy1"/>
    <dgm:cxn modelId="{C88A8F33-BE50-42C1-A77F-BA77FB23F30B}" type="presOf" srcId="{82CD58DC-BD3B-436E-8EC2-76A1AC6C9A7D}" destId="{244760D3-AD70-4301-9F6C-15F4D8396A0A}" srcOrd="0" destOrd="0" presId="urn:microsoft.com/office/officeart/2005/8/layout/hierarchy1"/>
    <dgm:cxn modelId="{B2FC5CB0-3D17-406B-9029-405283B89854}" srcId="{28F0128C-98EA-4494-9B57-5F9BE1C1739E}" destId="{D3C77AC1-B607-4A5F-9A79-590CCBF299F6}" srcOrd="0" destOrd="0" parTransId="{3289B25F-F3B1-418D-83DC-86D70D497090}" sibTransId="{DCCEAE47-FD37-403C-9BD9-13D2ADA59E94}"/>
    <dgm:cxn modelId="{A8E775D1-15D7-4BB6-8D43-BA4A2408F409}" type="presParOf" srcId="{2AEDEF54-0DDB-4C88-B70C-7F4CCC3CF6D8}" destId="{F648F604-75F3-4758-9C54-3FBEE78AFEF4}" srcOrd="0" destOrd="0" presId="urn:microsoft.com/office/officeart/2005/8/layout/hierarchy1"/>
    <dgm:cxn modelId="{F11385B8-5D99-481F-96C4-B9237FBA7CF4}" type="presParOf" srcId="{F648F604-75F3-4758-9C54-3FBEE78AFEF4}" destId="{D35BC3FF-5637-4CDD-9EC1-90F905D0A60E}" srcOrd="0" destOrd="0" presId="urn:microsoft.com/office/officeart/2005/8/layout/hierarchy1"/>
    <dgm:cxn modelId="{15DB1BD4-3CDD-400F-9C07-72F1F07B674A}" type="presParOf" srcId="{D35BC3FF-5637-4CDD-9EC1-90F905D0A60E}" destId="{66EF2A80-7AF4-4F05-8CE0-AD595D183487}" srcOrd="0" destOrd="0" presId="urn:microsoft.com/office/officeart/2005/8/layout/hierarchy1"/>
    <dgm:cxn modelId="{DEAFE171-BDAD-4919-829B-DFE3D21A3B2F}" type="presParOf" srcId="{D35BC3FF-5637-4CDD-9EC1-90F905D0A60E}" destId="{DC53E72A-CF28-403F-A53A-BBACD46569D6}" srcOrd="1" destOrd="0" presId="urn:microsoft.com/office/officeart/2005/8/layout/hierarchy1"/>
    <dgm:cxn modelId="{A56510BC-66FB-4C64-9060-A40F6009A3E5}" type="presParOf" srcId="{F648F604-75F3-4758-9C54-3FBEE78AFEF4}" destId="{2646C1A4-2273-4C4B-A122-744D479A5CE7}" srcOrd="1" destOrd="0" presId="urn:microsoft.com/office/officeart/2005/8/layout/hierarchy1"/>
    <dgm:cxn modelId="{22219756-D4E3-4008-9F5A-2221CF14C994}" type="presParOf" srcId="{2646C1A4-2273-4C4B-A122-744D479A5CE7}" destId="{6D27A98B-232A-4C93-BD49-2170BE3FDCBF}" srcOrd="0" destOrd="0" presId="urn:microsoft.com/office/officeart/2005/8/layout/hierarchy1"/>
    <dgm:cxn modelId="{97C5C155-E53E-445A-A39D-17C30775177E}" type="presParOf" srcId="{2646C1A4-2273-4C4B-A122-744D479A5CE7}" destId="{C4248D0C-32CC-4448-82D7-EC00DB2E734D}" srcOrd="1" destOrd="0" presId="urn:microsoft.com/office/officeart/2005/8/layout/hierarchy1"/>
    <dgm:cxn modelId="{5F9E5996-A3A0-48AF-91E4-6075623A133A}" type="presParOf" srcId="{C4248D0C-32CC-4448-82D7-EC00DB2E734D}" destId="{2C5DA247-49DD-4B3C-906D-69DEA271ACCD}" srcOrd="0" destOrd="0" presId="urn:microsoft.com/office/officeart/2005/8/layout/hierarchy1"/>
    <dgm:cxn modelId="{67591E34-733C-464E-92A0-442E149BBE93}" type="presParOf" srcId="{2C5DA247-49DD-4B3C-906D-69DEA271ACCD}" destId="{8C16CDCF-6917-46EA-887F-E720FA6802F1}" srcOrd="0" destOrd="0" presId="urn:microsoft.com/office/officeart/2005/8/layout/hierarchy1"/>
    <dgm:cxn modelId="{F863EBC0-9B6C-4FD4-B77D-F1E455D9598E}" type="presParOf" srcId="{2C5DA247-49DD-4B3C-906D-69DEA271ACCD}" destId="{CCFCFB88-5A91-43E1-B19F-8287F9F7DC3A}" srcOrd="1" destOrd="0" presId="urn:microsoft.com/office/officeart/2005/8/layout/hierarchy1"/>
    <dgm:cxn modelId="{7F516789-332F-440A-B6AA-75E2974FF737}" type="presParOf" srcId="{C4248D0C-32CC-4448-82D7-EC00DB2E734D}" destId="{FD9959CC-D8BD-407E-90A4-7C5746D003F9}" srcOrd="1" destOrd="0" presId="urn:microsoft.com/office/officeart/2005/8/layout/hierarchy1"/>
    <dgm:cxn modelId="{08C78269-F9F1-42EE-84F1-BA7AB1D9C1E6}" type="presParOf" srcId="{2646C1A4-2273-4C4B-A122-744D479A5CE7}" destId="{74E70CAC-55D4-486C-9DE8-FD445A5FFC3E}" srcOrd="2" destOrd="0" presId="urn:microsoft.com/office/officeart/2005/8/layout/hierarchy1"/>
    <dgm:cxn modelId="{7BF749DF-EA81-4A3C-B8F1-027B3C5AB86A}" type="presParOf" srcId="{2646C1A4-2273-4C4B-A122-744D479A5CE7}" destId="{AAE5537A-1E80-46F7-B185-D86B3BE4AA12}" srcOrd="3" destOrd="0" presId="urn:microsoft.com/office/officeart/2005/8/layout/hierarchy1"/>
    <dgm:cxn modelId="{964F3F7D-E41A-4E01-9258-29E6BC669DA9}" type="presParOf" srcId="{AAE5537A-1E80-46F7-B185-D86B3BE4AA12}" destId="{CBA04F07-D551-46BB-B6FD-D5C7DA5222D7}" srcOrd="0" destOrd="0" presId="urn:microsoft.com/office/officeart/2005/8/layout/hierarchy1"/>
    <dgm:cxn modelId="{706B748E-3A53-4659-8BC6-7080D7AEAA13}" type="presParOf" srcId="{CBA04F07-D551-46BB-B6FD-D5C7DA5222D7}" destId="{063B7D53-3777-4549-B1C2-7C0BEED589C3}" srcOrd="0" destOrd="0" presId="urn:microsoft.com/office/officeart/2005/8/layout/hierarchy1"/>
    <dgm:cxn modelId="{6D07FE58-C658-4207-97A3-456A25DED09A}" type="presParOf" srcId="{CBA04F07-D551-46BB-B6FD-D5C7DA5222D7}" destId="{244760D3-AD70-4301-9F6C-15F4D8396A0A}" srcOrd="1" destOrd="0" presId="urn:microsoft.com/office/officeart/2005/8/layout/hierarchy1"/>
    <dgm:cxn modelId="{38D29F55-A133-4D3A-84D7-C01A58478111}" type="presParOf" srcId="{AAE5537A-1E80-46F7-B185-D86B3BE4AA12}" destId="{227A7AF5-5982-410D-A240-2E2607390EBF}" srcOrd="1" destOrd="0" presId="urn:microsoft.com/office/officeart/2005/8/layout/hierarchy1"/>
    <dgm:cxn modelId="{DF9DAA73-B19A-49F6-858B-4C11B7B4C97D}" type="presParOf" srcId="{2646C1A4-2273-4C4B-A122-744D479A5CE7}" destId="{1EE1B44D-0CE4-4A31-9C42-CAB514C474B4}" srcOrd="4" destOrd="0" presId="urn:microsoft.com/office/officeart/2005/8/layout/hierarchy1"/>
    <dgm:cxn modelId="{2FED2F87-7AC3-4AFF-A973-77BF6CA76A71}" type="presParOf" srcId="{2646C1A4-2273-4C4B-A122-744D479A5CE7}" destId="{CD2061AD-955C-4A98-84E9-476DCB63D36D}" srcOrd="5" destOrd="0" presId="urn:microsoft.com/office/officeart/2005/8/layout/hierarchy1"/>
    <dgm:cxn modelId="{564E24CE-C545-4AFB-B69E-7D74D9694116}" type="presParOf" srcId="{CD2061AD-955C-4A98-84E9-476DCB63D36D}" destId="{C6342235-EA8E-4BB1-8717-D59A0FA5AB30}" srcOrd="0" destOrd="0" presId="urn:microsoft.com/office/officeart/2005/8/layout/hierarchy1"/>
    <dgm:cxn modelId="{2A729F63-73F4-45EA-9F4E-DB1785037AAA}" type="presParOf" srcId="{C6342235-EA8E-4BB1-8717-D59A0FA5AB30}" destId="{6BA36B8D-CACD-474A-BEA9-5439D9750986}" srcOrd="0" destOrd="0" presId="urn:microsoft.com/office/officeart/2005/8/layout/hierarchy1"/>
    <dgm:cxn modelId="{CBA9616D-CBA6-4D4E-B8EB-6F2110BA9B0A}" type="presParOf" srcId="{C6342235-EA8E-4BB1-8717-D59A0FA5AB30}" destId="{0DA224F4-F7CD-49EA-8385-D5B4B3FE0EEA}" srcOrd="1" destOrd="0" presId="urn:microsoft.com/office/officeart/2005/8/layout/hierarchy1"/>
    <dgm:cxn modelId="{C9964E2D-2750-4AF3-AB01-F5D7FBAEF7BC}" type="presParOf" srcId="{CD2061AD-955C-4A98-84E9-476DCB63D36D}" destId="{FC0490BD-D36B-4AFC-97FD-027FD787B1AE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03.07.2013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1059;&#1095;&#1077;&#1073;&#1085;&#1099;&#1077;\3%20&#1082;&#1083;&#1072;&#1089;&#1089;\&#1059;&#1088;&#1086;&#1082;&#1080;%20&#1087;&#1086;%20&#1060;&#1043;&#1054;&#1057;\&#1059;&#1088;.%2026%20&#1057;&#1080;&#1089;&#1090;&#1077;&#1084;&#1085;&#1099;&#1077;%20&#1087;&#1088;&#1086;&#1075;&#1088;&#1072;&#1084;&#1084;&#1099;%20&#1080;%20&#1086;&#1087;&#1077;&#1088;&#1072;&#1094;&#1080;&#1086;&#1085;&#1085;&#1072;&#1103;%20&#1089;&#1080;&#1089;&#1090;&#1077;&#1084;&#1072;\&#1044;&#1080;&#1085;&#1086;&#1079;&#1072;&#1074;&#1088;&#1080;&#1082;.wmv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scroll.com.tr/2012/02/windows_logo.jpg" TargetMode="External"/><Relationship Id="rId3" Type="http://schemas.openxmlformats.org/officeDocument/2006/relationships/hyperlink" Target="http://static4.depositphotos.com/1026280/376/v/950/depositphotos_3761844-Multimedia-icons-set.jpg" TargetMode="External"/><Relationship Id="rId7" Type="http://schemas.openxmlformats.org/officeDocument/2006/relationships/hyperlink" Target="http://images.yandex.ru/" TargetMode="External"/><Relationship Id="rId12" Type="http://schemas.openxmlformats.org/officeDocument/2006/relationships/hyperlink" Target="http://www.readerone.ru/upload/iblock/209/209bfe4dc5da12dabbb222bca2167ee5.jpg" TargetMode="External"/><Relationship Id="rId2" Type="http://schemas.openxmlformats.org/officeDocument/2006/relationships/hyperlink" Target="http://www.ibtesama.com/vb/imgcache2/118201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cat.ru/images/photos/medium/article292.jpg" TargetMode="External"/><Relationship Id="rId11" Type="http://schemas.openxmlformats.org/officeDocument/2006/relationships/hyperlink" Target="http://wikibit.net/youtube/pelXy-BpRAs" TargetMode="External"/><Relationship Id="rId5" Type="http://schemas.openxmlformats.org/officeDocument/2006/relationships/hyperlink" Target="http://www.karapuz-spb.ru/products_pictures/x_fef4281c_enl.jpg" TargetMode="External"/><Relationship Id="rId10" Type="http://schemas.openxmlformats.org/officeDocument/2006/relationships/hyperlink" Target="http://www.aramedia.net/aramedia/MacOS_Logo.gif" TargetMode="External"/><Relationship Id="rId4" Type="http://schemas.openxmlformats.org/officeDocument/2006/relationships/hyperlink" Target="http://900igr.net/datas/informatika/Tekstovaja-informatsija/0004-004-Tekstovaja-informatsija.jpg" TargetMode="External"/><Relationship Id="rId9" Type="http://schemas.openxmlformats.org/officeDocument/2006/relationships/hyperlink" Target="http://images2.wikia.nocookie.net/__cb20120519142540/vsrecommendedgames/images/0/04/Linux_logo.pn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7832" t="40039" r="37744" b="18945"/>
          <a:stretch>
            <a:fillRect/>
          </a:stretch>
        </p:blipFill>
        <p:spPr bwMode="auto">
          <a:xfrm>
            <a:off x="2428860" y="2143116"/>
            <a:ext cx="4396839" cy="39290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00FF"/>
                </a:solidFill>
              </a:rPr>
              <a:t>Давай повторим: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85725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Распредели  на схеме устройства компьютера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( проведи линии).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7158" y="1928802"/>
            <a:ext cx="2086469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Устройства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ввода-вывода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15074" y="5715016"/>
            <a:ext cx="2571768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Дополнительные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 устройства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58" y="4357694"/>
            <a:ext cx="1774525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Устройства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управления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43768" y="3929066"/>
            <a:ext cx="1619802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Процессор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86512" y="1785926"/>
            <a:ext cx="1346254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Память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214282" y="6286520"/>
            <a:ext cx="595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err="1" smtClean="0"/>
              <a:t>Кутепова</a:t>
            </a:r>
            <a:r>
              <a:rPr lang="ru-RU" dirty="0" smtClean="0"/>
              <a:t> Н.В. Г. Соль-Илецк, Оренбургская область. 2013 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15436" cy="108266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Вставь пропущенные слова и  выдели самое главное: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929718" cy="250032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Операционная _________ – это комплекс  управляющих и _______________ программ, которые обеспечивают ____________ всех  ___________ компьютера.</a:t>
            </a:r>
          </a:p>
          <a:p>
            <a:pPr>
              <a:buNone/>
            </a:pPr>
            <a:r>
              <a:rPr lang="ru-RU" b="1" dirty="0" smtClean="0">
                <a:solidFill>
                  <a:srgbClr val="0000FF"/>
                </a:solidFill>
              </a:rPr>
              <a:t>  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4" y="5786454"/>
            <a:ext cx="14893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система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5000636"/>
            <a:ext cx="29758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обрабатывающих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15140" y="5786454"/>
            <a:ext cx="12987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работу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3108" y="5857892"/>
            <a:ext cx="17484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устройств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5549E-6 L -0.11302 -0.58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" y="-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98844E-6 L 0.00955 -0.3928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" y="-1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85549E-6 L -0.15573 -0.444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-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5.20231E-7 L -0.15278 -0.4023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" y="-2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</a:rPr>
              <a:t>Физминутка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Динозаври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85852" y="1357298"/>
            <a:ext cx="6500858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Материалы презентации: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Матвеева Н.В., </a:t>
            </a:r>
            <a:r>
              <a:rPr lang="ru-RU" sz="1600" dirty="0" err="1" smtClean="0"/>
              <a:t>Челак</a:t>
            </a:r>
            <a:r>
              <a:rPr lang="ru-RU" sz="1600" dirty="0" smtClean="0"/>
              <a:t> Е.Н. и другие. «Информатика 3 класс». ФГОС.  БИНОМ 2012 г.</a:t>
            </a:r>
            <a:endParaRPr lang="ru-RU" sz="1600" dirty="0" smtClean="0">
              <a:hlinkClick r:id="rId2"/>
            </a:endParaRPr>
          </a:p>
          <a:p>
            <a:r>
              <a:rPr lang="en-US" sz="1600" dirty="0" smtClean="0">
                <a:hlinkClick r:id="rId2"/>
              </a:rPr>
              <a:t>http://www.ibtesama.com/vb/imgcache2/118201.gif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http://static4.depositphotos.com/1026280/376/v/950/depositphotos_3761844-Multimedia-icons-set.jpg</a:t>
            </a:r>
            <a:endParaRPr lang="ru-RU" sz="1600" dirty="0" smtClean="0"/>
          </a:p>
          <a:p>
            <a:r>
              <a:rPr lang="en-US" sz="1600" dirty="0" smtClean="0">
                <a:hlinkClick r:id="rId4"/>
              </a:rPr>
              <a:t>http://900igr.net/datas/informatika/Tekstovaja-informatsija/0004-004-Tekstovaja-informatsija.jpg</a:t>
            </a:r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http://www.karapuz-spb.ru/products_pictures/x_fef4281c_enl.jpg</a:t>
            </a:r>
            <a:endParaRPr lang="ru-RU" sz="1600" dirty="0" smtClean="0"/>
          </a:p>
          <a:p>
            <a:r>
              <a:rPr lang="en-US" sz="1600" dirty="0" smtClean="0">
                <a:hlinkClick r:id="rId6"/>
              </a:rPr>
              <a:t>http://stcat.ru/images/photos/medium/article292.jpg</a:t>
            </a:r>
            <a:endParaRPr lang="ru-RU" sz="1600" dirty="0" smtClean="0"/>
          </a:p>
          <a:p>
            <a:r>
              <a:rPr lang="en-US" sz="1600" dirty="0" smtClean="0">
                <a:hlinkClick r:id="rId7"/>
              </a:rPr>
              <a:t>http://images.yandex.ru</a:t>
            </a:r>
            <a:endParaRPr lang="ru-RU" sz="1600" dirty="0" smtClean="0"/>
          </a:p>
          <a:p>
            <a:r>
              <a:rPr lang="en-US" sz="1600" dirty="0" smtClean="0">
                <a:hlinkClick r:id="rId8"/>
              </a:rPr>
              <a:t>http://images.scroll.com.tr/2012/02/windows_logo.jpg</a:t>
            </a:r>
            <a:endParaRPr lang="ru-RU" sz="1600" dirty="0" smtClean="0"/>
          </a:p>
          <a:p>
            <a:r>
              <a:rPr lang="en-US" sz="1600" dirty="0" smtClean="0">
                <a:hlinkClick r:id="rId9"/>
              </a:rPr>
              <a:t>http://images2.wikia.nocookie.net/__cb20120519142540/vsrecommendedgames/images/0/04/Linux_logo.png</a:t>
            </a:r>
            <a:endParaRPr lang="ru-RU" sz="1600" dirty="0" smtClean="0"/>
          </a:p>
          <a:p>
            <a:r>
              <a:rPr lang="en-US" sz="1600" dirty="0" smtClean="0">
                <a:hlinkClick r:id="rId10"/>
              </a:rPr>
              <a:t>http://www.aramedia.net/aramedia/MacOS_Logo.gif</a:t>
            </a:r>
            <a:endParaRPr lang="ru-RU" sz="1600" dirty="0" smtClean="0"/>
          </a:p>
          <a:p>
            <a:r>
              <a:rPr lang="en-US" sz="1600" dirty="0" smtClean="0">
                <a:hlinkClick r:id="rId11"/>
              </a:rPr>
              <a:t>http://</a:t>
            </a:r>
            <a:r>
              <a:rPr lang="en-US" sz="1600" dirty="0" smtClean="0">
                <a:hlinkClick r:id="rId11"/>
              </a:rPr>
              <a:t>wikibit.net/youtube/pelXy-BpRAs</a:t>
            </a:r>
            <a:endParaRPr lang="ru-RU" sz="1600" dirty="0" smtClean="0"/>
          </a:p>
          <a:p>
            <a:r>
              <a:rPr lang="en-US" sz="1600" dirty="0" smtClean="0">
                <a:hlinkClick r:id="rId12"/>
              </a:rPr>
              <a:t>http://</a:t>
            </a:r>
            <a:r>
              <a:rPr lang="en-US" sz="1600" dirty="0" smtClean="0">
                <a:hlinkClick r:id="rId12"/>
              </a:rPr>
              <a:t>www.readerone.ru/upload/iblock/209/209bfe4dc5da12dabbb222bca2167ee5.jpg</a:t>
            </a:r>
            <a:endParaRPr lang="ru-RU" sz="1600" smtClean="0"/>
          </a:p>
          <a:p>
            <a:endParaRPr lang="ru-RU" sz="160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200" dirty="0" smtClean="0"/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Распредели на схеме виды известных тебе программ (проведи линии).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428596" y="1928802"/>
            <a:ext cx="4500594" cy="3857652"/>
            <a:chOff x="1643042" y="1571612"/>
            <a:chExt cx="4214842" cy="3786214"/>
          </a:xfrm>
        </p:grpSpPr>
        <p:sp>
          <p:nvSpPr>
            <p:cNvPr id="4" name="Овал 3"/>
            <p:cNvSpPr/>
            <p:nvPr/>
          </p:nvSpPr>
          <p:spPr>
            <a:xfrm>
              <a:off x="1643042" y="1571612"/>
              <a:ext cx="4214842" cy="3786214"/>
            </a:xfrm>
            <a:prstGeom prst="ellips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cxnSp>
          <p:nvCxnSpPr>
            <p:cNvPr id="5" name="Прямая соединительная линия 4"/>
            <p:cNvCxnSpPr/>
            <p:nvPr/>
          </p:nvCxnSpPr>
          <p:spPr>
            <a:xfrm rot="10800000" flipV="1">
              <a:off x="2000232" y="3429000"/>
              <a:ext cx="1714512" cy="1000132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 flipH="1" flipV="1">
              <a:off x="2786447" y="2499909"/>
              <a:ext cx="1857388" cy="794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3714744" y="3429000"/>
              <a:ext cx="1785950" cy="1071570"/>
            </a:xfrm>
            <a:prstGeom prst="lin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Box 7"/>
          <p:cNvSpPr txBox="1"/>
          <p:nvPr/>
        </p:nvSpPr>
        <p:spPr>
          <a:xfrm>
            <a:off x="5715008" y="1785926"/>
            <a:ext cx="2786082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Прикладные  программы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5008" y="4429132"/>
            <a:ext cx="2857520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Системные  программы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3143248"/>
            <a:ext cx="2786082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Инструментальные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программы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1472" y="2928934"/>
            <a:ext cx="21187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Программы для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игры или обучения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3174" y="2928934"/>
            <a:ext cx="2224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Программы для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работы компьютера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71604" y="4429132"/>
            <a:ext cx="24839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Программы для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работы программиста.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Распредели на схеме виды данных (проведи линии).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3571868" y="3571876"/>
            <a:ext cx="2286016" cy="1500198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Данные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282" y="3357562"/>
            <a:ext cx="2286016" cy="157163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/>
          </a:p>
        </p:txBody>
      </p:sp>
      <p:sp>
        <p:nvSpPr>
          <p:cNvPr id="7" name="Овал 6"/>
          <p:cNvSpPr/>
          <p:nvPr/>
        </p:nvSpPr>
        <p:spPr>
          <a:xfrm>
            <a:off x="1214414" y="1928802"/>
            <a:ext cx="2286016" cy="150019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71868" y="1500174"/>
            <a:ext cx="2286016" cy="150019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857884" y="2071678"/>
            <a:ext cx="2286016" cy="1500198"/>
          </a:xfrm>
          <a:prstGeom prst="ellipse">
            <a:avLst/>
          </a:prstGeom>
          <a:solidFill>
            <a:srgbClr val="FCFA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643702" y="3571876"/>
            <a:ext cx="2286016" cy="1500198"/>
          </a:xfrm>
          <a:prstGeom prst="ellipse">
            <a:avLst/>
          </a:prstGeom>
          <a:solidFill>
            <a:srgbClr val="BDAF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www.ibtesama.com/vb/imgcache2/11820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71876"/>
            <a:ext cx="1154603" cy="1151276"/>
          </a:xfrm>
          <a:prstGeom prst="rect">
            <a:avLst/>
          </a:prstGeom>
          <a:noFill/>
        </p:spPr>
      </p:pic>
      <p:pic>
        <p:nvPicPr>
          <p:cNvPr id="2052" name="Picture 4" descr="http://static4.depositphotos.com/1026280/376/v/950/depositphotos_3761844-Multimedia-icons-set.jpg"/>
          <p:cNvPicPr>
            <a:picLocks noChangeAspect="1" noChangeArrowheads="1"/>
          </p:cNvPicPr>
          <p:nvPr/>
        </p:nvPicPr>
        <p:blipFill>
          <a:blip r:embed="rId3" cstate="print"/>
          <a:srcRect l="7011" r="52834" b="41380"/>
          <a:stretch>
            <a:fillRect/>
          </a:stretch>
        </p:blipFill>
        <p:spPr bwMode="auto">
          <a:xfrm>
            <a:off x="1785918" y="2143116"/>
            <a:ext cx="1143008" cy="1130913"/>
          </a:xfrm>
          <a:prstGeom prst="rect">
            <a:avLst/>
          </a:prstGeom>
          <a:noFill/>
        </p:spPr>
      </p:pic>
      <p:pic>
        <p:nvPicPr>
          <p:cNvPr id="2054" name="Picture 6" descr="http://900igr.net/datas/informatika/Tekstovaja-informatsija/0004-004-Tekstovaja-informatsija.jpg"/>
          <p:cNvPicPr>
            <a:picLocks noChangeAspect="1" noChangeArrowheads="1"/>
          </p:cNvPicPr>
          <p:nvPr/>
        </p:nvPicPr>
        <p:blipFill>
          <a:blip r:embed="rId4" cstate="print"/>
          <a:srcRect l="3704" t="19753" r="9258" b="11110"/>
          <a:stretch>
            <a:fillRect/>
          </a:stretch>
        </p:blipFill>
        <p:spPr bwMode="auto">
          <a:xfrm>
            <a:off x="3857620" y="1714489"/>
            <a:ext cx="1678792" cy="1000131"/>
          </a:xfrm>
          <a:prstGeom prst="rect">
            <a:avLst/>
          </a:prstGeom>
          <a:noFill/>
        </p:spPr>
      </p:pic>
      <p:pic>
        <p:nvPicPr>
          <p:cNvPr id="2056" name="Picture 8" descr="http://www.karapuz-spb.ru/products_pictures/x_fef4281c_enl.jpg"/>
          <p:cNvPicPr>
            <a:picLocks noChangeAspect="1" noChangeArrowheads="1"/>
          </p:cNvPicPr>
          <p:nvPr/>
        </p:nvPicPr>
        <p:blipFill>
          <a:blip r:embed="rId5"/>
          <a:srcRect l="2804" t="1969" r="22897" b="13385"/>
          <a:stretch>
            <a:fillRect/>
          </a:stretch>
        </p:blipFill>
        <p:spPr bwMode="auto">
          <a:xfrm>
            <a:off x="6286512" y="2214554"/>
            <a:ext cx="1357322" cy="1101223"/>
          </a:xfrm>
          <a:prstGeom prst="rect">
            <a:avLst/>
          </a:prstGeom>
          <a:noFill/>
        </p:spPr>
      </p:pic>
      <p:pic>
        <p:nvPicPr>
          <p:cNvPr id="2058" name="Picture 10" descr="http://stcat.ru/images/photos/medium/article29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3714752"/>
            <a:ext cx="1252524" cy="1252524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4714876" y="6072206"/>
            <a:ext cx="1571636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звуковые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57422" y="5357826"/>
            <a:ext cx="1571636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текстовые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72330" y="5786454"/>
            <a:ext cx="1785950" cy="830997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002060"/>
                </a:solidFill>
              </a:rPr>
              <a:t>мульти-медийные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57818" y="5357826"/>
            <a:ext cx="1571636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числовые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28794" y="6072206"/>
            <a:ext cx="2143140" cy="461665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графические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23" name="Прямая со стрелкой 22"/>
          <p:cNvCxnSpPr>
            <a:stCxn id="5" idx="2"/>
          </p:cNvCxnSpPr>
          <p:nvPr/>
        </p:nvCxnSpPr>
        <p:spPr>
          <a:xfrm rot="10800000">
            <a:off x="2714612" y="4286257"/>
            <a:ext cx="857256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5" idx="1"/>
          </p:cNvCxnSpPr>
          <p:nvPr/>
        </p:nvCxnSpPr>
        <p:spPr>
          <a:xfrm rot="16200000" flipV="1">
            <a:off x="3272219" y="3157146"/>
            <a:ext cx="434012" cy="8348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5" idx="0"/>
            <a:endCxn id="8" idx="4"/>
          </p:cNvCxnSpPr>
          <p:nvPr/>
        </p:nvCxnSpPr>
        <p:spPr>
          <a:xfrm rot="5400000" flipH="1" flipV="1">
            <a:off x="4429124" y="3286124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9" idx="3"/>
          </p:cNvCxnSpPr>
          <p:nvPr/>
        </p:nvCxnSpPr>
        <p:spPr>
          <a:xfrm flipV="1">
            <a:off x="5500694" y="3352177"/>
            <a:ext cx="691970" cy="4340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5" idx="6"/>
            <a:endCxn id="10" idx="2"/>
          </p:cNvCxnSpPr>
          <p:nvPr/>
        </p:nvCxnSpPr>
        <p:spPr>
          <a:xfrm>
            <a:off x="5857884" y="4321975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0115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Рассмотри схему.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 Ответь, почему компьютер – это система?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8643998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Вспомни, без каких программ компьютер нормально работать не может?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2" descr="http://im2-tub-ru.yandex.net/i?id=241845132-08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14554"/>
            <a:ext cx="4000528" cy="30003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857884" y="2857496"/>
            <a:ext cx="7553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C00000"/>
                </a:solidFill>
              </a:rPr>
              <a:t>?</a:t>
            </a:r>
            <a:endParaRPr lang="ru-RU" sz="9600" dirty="0">
              <a:solidFill>
                <a:srgbClr val="C00000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285728"/>
            <a:ext cx="8715436" cy="12969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Тема урока: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0034" y="1928802"/>
            <a:ext cx="8229600" cy="235745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«Системные программы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и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chemeClr val="accent5">
                    <a:lumMod val="50000"/>
                  </a:schemeClr>
                </a:solidFill>
              </a:rPr>
              <a:t>операционная система»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8434" name="Picture 2" descr="http://images.scroll.com.tr/2012/02/windows_l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256"/>
            <a:ext cx="3714748" cy="2122709"/>
          </a:xfrm>
          <a:prstGeom prst="rect">
            <a:avLst/>
          </a:prstGeom>
          <a:noFill/>
        </p:spPr>
      </p:pic>
      <p:pic>
        <p:nvPicPr>
          <p:cNvPr id="18436" name="Picture 4" descr="http://images2.wikia.nocookie.net/__cb20120519142540/vsrecommendedgames/images/0/04/Linux_log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500570"/>
            <a:ext cx="3786214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Познакомься с целью урока в учебнике на с. 74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Picture 2" descr="http://my-shop.ru/_files/product/3/130/1293427.jpg"/>
          <p:cNvPicPr>
            <a:picLocks noChangeAspect="1" noChangeArrowheads="1"/>
          </p:cNvPicPr>
          <p:nvPr/>
        </p:nvPicPr>
        <p:blipFill>
          <a:blip r:embed="rId2"/>
          <a:srcRect l="39759" t="30844"/>
          <a:stretch>
            <a:fillRect/>
          </a:stretch>
        </p:blipFill>
        <p:spPr bwMode="auto">
          <a:xfrm>
            <a:off x="2714612" y="1714488"/>
            <a:ext cx="3857652" cy="4930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868346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Рассмотри схему. Прочитай и запомни название и назначение системных программ.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214422"/>
          <a:ext cx="82296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285720" y="285728"/>
            <a:ext cx="8472518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Вставь пропущенные буквы и узнаешь общее название для всех  этих программ.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6050" y="4071942"/>
            <a:ext cx="344838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Оп__раци__нн__я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3200" b="1" dirty="0" err="1" smtClean="0">
                <a:solidFill>
                  <a:srgbClr val="002060"/>
                </a:solidFill>
              </a:rPr>
              <a:t>сист__ма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57158" y="214290"/>
            <a:ext cx="8472518" cy="868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Подумай, почему все эти программы получили такое название?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926" y="4071942"/>
            <a:ext cx="32147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Операционная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система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7" grpId="1"/>
      <p:bldP spid="8" grpId="0"/>
      <p:bldP spid="8" grpId="1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8272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Рассмотри схему.</a:t>
            </a:r>
            <a:b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Запомни названия самых известных операционных систем.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071688"/>
          <a:ext cx="8229600" cy="4054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4" descr="http://images2.wikia.nocookie.net/__cb20120519142540/vsrecommendedgames/images/0/04/Linux_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4857760"/>
            <a:ext cx="2208625" cy="1000132"/>
          </a:xfrm>
          <a:prstGeom prst="rect">
            <a:avLst/>
          </a:prstGeom>
          <a:noFill/>
        </p:spPr>
      </p:pic>
      <p:pic>
        <p:nvPicPr>
          <p:cNvPr id="6" name="Picture 2" descr="http://images.scroll.com.tr/2012/02/windows_logo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5786" y="4643446"/>
            <a:ext cx="2143140" cy="1285884"/>
          </a:xfrm>
          <a:prstGeom prst="rect">
            <a:avLst/>
          </a:prstGeom>
          <a:noFill/>
        </p:spPr>
      </p:pic>
      <p:pic>
        <p:nvPicPr>
          <p:cNvPr id="1028" name="Picture 4" descr="http://www.aramedia.net/aramedia/MacOS_Logo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500570"/>
            <a:ext cx="2286016" cy="14144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1"/>
            <a:ext cx="8929718" cy="21145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>
                <a:solidFill>
                  <a:srgbClr val="0000FF"/>
                </a:solidFill>
              </a:rPr>
              <a:t>Системные ____________– это программы, которые обеспечивают _____________ работу компьютера, его обслуживание и ___________.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Вставь пропущенные слова и  выдели самое главное: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71670" y="4929198"/>
            <a:ext cx="2291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программы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2198" y="4929198"/>
            <a:ext cx="24929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нормальную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9058" y="5786454"/>
            <a:ext cx="20104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настройку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59259E-6 L 0.03802 -0.492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-2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59259E-6 L -0.1507 -0.418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-0.38611 -0.407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" y="-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343</Words>
  <PresentationFormat>Экран (4:3)</PresentationFormat>
  <Paragraphs>82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Давай повторим:</vt:lpstr>
      <vt:lpstr>Распредели на схеме виды известных тебе программ (проведи линии).</vt:lpstr>
      <vt:lpstr>Распредели на схеме виды данных (проведи линии).</vt:lpstr>
      <vt:lpstr>Рассмотри схему.  Ответь, почему компьютер – это система?</vt:lpstr>
      <vt:lpstr>Вспомни, без каких программ компьютер нормально работать не может?</vt:lpstr>
      <vt:lpstr>Познакомься с целью урока в учебнике на с. 74</vt:lpstr>
      <vt:lpstr>Рассмотри схему. Прочитай и запомни название и назначение системных программ.</vt:lpstr>
      <vt:lpstr>Рассмотри схему. Запомни названия самых известных операционных систем.</vt:lpstr>
      <vt:lpstr>Вставь пропущенные слова и  выдели самое главное:</vt:lpstr>
      <vt:lpstr>Вставь пропущенные слова и  выдели самое главное:</vt:lpstr>
      <vt:lpstr>Физминутка:</vt:lpstr>
      <vt:lpstr>Материалы презентации: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Давай повторим:</dc:title>
  <cp:lastModifiedBy>user</cp:lastModifiedBy>
  <cp:revision>33</cp:revision>
  <dcterms:modified xsi:type="dcterms:W3CDTF">2013-07-03T07:39:14Z</dcterms:modified>
</cp:coreProperties>
</file>